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9"/>
  </p:notesMasterIdLst>
  <p:handoutMasterIdLst>
    <p:handoutMasterId r:id="rId40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72" r:id="rId20"/>
    <p:sldId id="1356" r:id="rId21"/>
    <p:sldId id="1362" r:id="rId22"/>
    <p:sldId id="1357" r:id="rId23"/>
    <p:sldId id="1358" r:id="rId24"/>
    <p:sldId id="1360" r:id="rId25"/>
    <p:sldId id="1359" r:id="rId26"/>
    <p:sldId id="1373" r:id="rId27"/>
    <p:sldId id="1361" r:id="rId28"/>
    <p:sldId id="1363" r:id="rId29"/>
    <p:sldId id="1371" r:id="rId30"/>
    <p:sldId id="1365" r:id="rId31"/>
    <p:sldId id="1364" r:id="rId32"/>
    <p:sldId id="1369" r:id="rId33"/>
    <p:sldId id="1368" r:id="rId34"/>
    <p:sldId id="1366" r:id="rId35"/>
    <p:sldId id="1367" r:id="rId36"/>
    <p:sldId id="1370" r:id="rId37"/>
    <p:sldId id="1341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72"/>
            <p14:sldId id="1356"/>
            <p14:sldId id="1362"/>
            <p14:sldId id="1357"/>
            <p14:sldId id="1358"/>
            <p14:sldId id="1360"/>
            <p14:sldId id="1359"/>
            <p14:sldId id="1373"/>
            <p14:sldId id="1361"/>
            <p14:sldId id="1363"/>
            <p14:sldId id="1371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5162" autoAdjust="0"/>
  </p:normalViewPr>
  <p:slideViewPr>
    <p:cSldViewPr>
      <p:cViewPr varScale="1">
        <p:scale>
          <a:sx n="70" d="100"/>
          <a:sy n="70" d="100"/>
        </p:scale>
        <p:origin x="1842" y="72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10/28/2016 4:22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10/28/2016 4:22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10/28/2016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let </a:t>
            </a:r>
            <a:r>
              <a:rPr lang="en-US" dirty="0" err="1">
                <a:effectLst/>
              </a:rPr>
              <a:t>theids</a:t>
            </a:r>
            <a:r>
              <a:rPr lang="en-US" dirty="0">
                <a:effectLst/>
              </a:rPr>
              <a:t>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 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10/28/2016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10/28/2016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app in Azure</a:t>
            </a:r>
          </a:p>
          <a:p>
            <a:r>
              <a:rPr lang="en-US" baseline="0" dirty="0"/>
              <a:t>Deploy sample app to Azure website using release management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10/28/2016 4:23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10/28/2016 4:22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r>
              <a:rPr lang="en-US" sz="2800" b="1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DevOps with the Microsoft cloud</a:t>
            </a:r>
          </a:p>
          <a:p>
            <a:r>
              <a:rPr lang="en-US" dirty="0"/>
              <a:t>Building a DevOps pipeline</a:t>
            </a:r>
          </a:p>
          <a:p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88794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34034" y="3566880"/>
            <a:ext cx="2106962" cy="1015245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12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84734" y="1219394"/>
            <a:ext cx="1315046" cy="686386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50" y="3629510"/>
            <a:ext cx="1725768" cy="586380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12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17298" y="3286317"/>
            <a:ext cx="1505024" cy="686386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12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</a:t>
            </a:r>
            <a:r>
              <a:rPr lang="en-US" sz="2800" dirty="0" err="1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Availablilty</a:t>
            </a:r>
            <a:endParaRPr lang="en-US" sz="2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</a:endParaRP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1" y="1351581"/>
            <a:ext cx="2253455" cy="2219897"/>
            <a:chOff x="361913" y="1409851"/>
            <a:chExt cx="2253455" cy="2219897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153218" y="272576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61913" y="2725761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28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646684"/>
            <a:ext cx="2253455" cy="2245990"/>
            <a:chOff x="3907078" y="1704954"/>
            <a:chExt cx="2253455" cy="224599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04695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046957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217548"/>
            <a:ext cx="2253455" cy="2463413"/>
            <a:chOff x="5731986" y="4275818"/>
            <a:chExt cx="2253455" cy="246341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867569"/>
            <a:ext cx="2253455" cy="1996075"/>
            <a:chOff x="7325948" y="1976641"/>
            <a:chExt cx="2253455" cy="199607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06872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068729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13406"/>
            <a:ext cx="3074355" cy="2707933"/>
            <a:chOff x="8931001" y="4171676"/>
            <a:chExt cx="3074355" cy="2707933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722306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29514" y="826294"/>
            <a:ext cx="2629639" cy="2701642"/>
            <a:chOff x="9742683" y="884564"/>
            <a:chExt cx="2629639" cy="270164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202390" y="2682219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7727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765833" y="2679060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38230" y="4428334"/>
            <a:ext cx="2253455" cy="2238215"/>
            <a:chOff x="2169932" y="4486604"/>
            <a:chExt cx="2253455" cy="22382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0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2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2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447</TotalTime>
  <Words>1060</Words>
  <Application>Microsoft Office PowerPoint</Application>
  <PresentationFormat>Custom</PresentationFormat>
  <Paragraphs>332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Bodoni MT</vt:lpstr>
      <vt:lpstr>Bodoni Std Bold Italic</vt:lpstr>
      <vt:lpstr>Calibri</vt:lpstr>
      <vt:lpstr>Cambria</vt:lpstr>
      <vt:lpstr>Consolas</vt:lpstr>
      <vt:lpstr>ＭＳ 明朝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Demo</vt:lpstr>
      <vt:lpstr>Continuous Testing</vt:lpstr>
      <vt:lpstr>Building with agents</vt:lpstr>
      <vt:lpstr>Release</vt:lpstr>
      <vt:lpstr>Continuous Delivery</vt:lpstr>
      <vt:lpstr>Infrastructure as Code </vt:lpstr>
      <vt:lpstr>Release Management</vt:lpstr>
      <vt:lpstr>Demo</vt:lpstr>
      <vt:lpstr>Monitor + Learn</vt:lpstr>
      <vt:lpstr>Monitor + Learn</vt:lpstr>
      <vt:lpstr>Deployment slots</vt:lpstr>
      <vt:lpstr>Enhancing mobile development</vt:lpstr>
      <vt:lpstr>CI + CD for a mobile world</vt:lpstr>
      <vt:lpstr>Xamarin Test Cloud</vt:lpstr>
      <vt:lpstr>HockeyApp Beta Distribution</vt:lpstr>
      <vt:lpstr>PowerPoint Presentation</vt:lpstr>
      <vt:lpstr>PowerPoint Presentation</vt:lpstr>
      <vt:lpstr>Summary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Israel Vega</cp:lastModifiedBy>
  <cp:revision>31</cp:revision>
  <dcterms:created xsi:type="dcterms:W3CDTF">2016-10-04T22:06:48Z</dcterms:created>
  <dcterms:modified xsi:type="dcterms:W3CDTF">2016-10-28T20:24:42Z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